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19A-CDB7-47B1-99A5-72D1FD63E6BA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5590-0A0C-4048-A68A-AA1E4A1C9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19A-CDB7-47B1-99A5-72D1FD63E6BA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5590-0A0C-4048-A68A-AA1E4A1C9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5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19A-CDB7-47B1-99A5-72D1FD63E6BA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5590-0A0C-4048-A68A-AA1E4A1C9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4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19A-CDB7-47B1-99A5-72D1FD63E6BA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5590-0A0C-4048-A68A-AA1E4A1C9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9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19A-CDB7-47B1-99A5-72D1FD63E6BA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5590-0A0C-4048-A68A-AA1E4A1C9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19A-CDB7-47B1-99A5-72D1FD63E6BA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5590-0A0C-4048-A68A-AA1E4A1C9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19A-CDB7-47B1-99A5-72D1FD63E6BA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5590-0A0C-4048-A68A-AA1E4A1C9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5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19A-CDB7-47B1-99A5-72D1FD63E6BA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5590-0A0C-4048-A68A-AA1E4A1C9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55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19A-CDB7-47B1-99A5-72D1FD63E6BA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5590-0A0C-4048-A68A-AA1E4A1C9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19A-CDB7-47B1-99A5-72D1FD63E6BA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5590-0A0C-4048-A68A-AA1E4A1C9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7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19A-CDB7-47B1-99A5-72D1FD63E6BA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5590-0A0C-4048-A68A-AA1E4A1C9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919A-CDB7-47B1-99A5-72D1FD63E6BA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75590-0A0C-4048-A68A-AA1E4A1C9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915989"/>
            <a:ext cx="87693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760BF-B147-4B9A-AE8B-8783FD567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533650"/>
            <a:ext cx="6858000" cy="1790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/>
              <a:t>Soft Outcomes/</a:t>
            </a:r>
            <a:br>
              <a:rPr lang="en-GB" b="1" dirty="0"/>
            </a:br>
            <a:r>
              <a:rPr lang="en-GB" b="1" dirty="0"/>
              <a:t>Wider Outcomes</a:t>
            </a:r>
            <a:br>
              <a:rPr lang="en-GB" b="1" dirty="0"/>
            </a:br>
            <a:r>
              <a:rPr lang="en-GB" b="1" dirty="0"/>
              <a:t>for Participants</a:t>
            </a:r>
          </a:p>
        </p:txBody>
      </p:sp>
    </p:spTree>
    <p:extLst>
      <p:ext uri="{BB962C8B-B14F-4D97-AF65-F5344CB8AC3E}">
        <p14:creationId xmlns:p14="http://schemas.microsoft.com/office/powerpoint/2010/main" val="40684679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Content Placeholder 3"/>
          <p:cNvGraphicFramePr>
            <a:graphicFrameLocks noGrp="1"/>
          </p:cNvGraphicFramePr>
          <p:nvPr>
            <p:ph idx="1"/>
          </p:nvPr>
        </p:nvGraphicFramePr>
        <p:xfrm>
          <a:off x="2101851" y="1355726"/>
          <a:ext cx="8251825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3" imgW="8260796" imgH="4426080" progId="Excel.Chart.8">
                  <p:embed/>
                </p:oleObj>
              </mc:Choice>
              <mc:Fallback>
                <p:oleObj name="Chart" r:id="rId3" imgW="8260796" imgH="4426080" progId="Excel.Chart.8">
                  <p:embed/>
                  <p:pic>
                    <p:nvPicPr>
                      <p:cNvPr id="66562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1" y="1355726"/>
                        <a:ext cx="8251825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935039"/>
            <a:ext cx="87693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77642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012826"/>
            <a:ext cx="87693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FC43D-5CA4-4C73-B300-7F0DD83E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088" y="1558926"/>
            <a:ext cx="7886700" cy="993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50" b="1" dirty="0"/>
              <a:t>In work phone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75D2A-5197-43FF-9C37-A921804D7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413" y="2493963"/>
            <a:ext cx="7770812" cy="17319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Do the women feel better off financially?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What positive or negative changes for themselves?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What positive or negative changes for their families?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1156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012826"/>
            <a:ext cx="87693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62E5B-2FA6-40D2-AF13-A4EE167E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932114"/>
            <a:ext cx="7886700" cy="993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350" b="1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395577499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935039"/>
            <a:ext cx="87693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03070-A4D2-45E4-9772-2158B65C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241426"/>
            <a:ext cx="7886700" cy="995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350" b="1" dirty="0"/>
              <a:t>Main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23995-8D5C-44DC-B7AD-D5FDA4ACE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988" y="2125663"/>
            <a:ext cx="7886700" cy="32639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not 'satisfaction'</a:t>
            </a:r>
            <a:endParaRPr lang="en-GB" sz="1800" dirty="0"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GB" sz="1800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growth in confidence or motivation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growth in knowledge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perceived growth in skills - (vocational AND e.g. job search).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where are the changes coming from?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changes on programme and also when in work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negative changes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69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857250"/>
            <a:ext cx="876935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BF259-D378-4ADD-98BC-0901DDE51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325" y="2779713"/>
            <a:ext cx="8515350" cy="868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50" b="1" dirty="0"/>
              <a:t>Paddington Development Trust - PDT</a:t>
            </a:r>
          </a:p>
        </p:txBody>
      </p:sp>
    </p:spTree>
    <p:extLst>
      <p:ext uri="{BB962C8B-B14F-4D97-AF65-F5344CB8AC3E}">
        <p14:creationId xmlns:p14="http://schemas.microsoft.com/office/powerpoint/2010/main" val="258571751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528889"/>
            <a:ext cx="8178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4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966789"/>
            <a:ext cx="87693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ACB414-B380-4C68-B26E-FA0E1577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09701"/>
            <a:ext cx="7886700" cy="993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50" b="1" dirty="0"/>
              <a:t>Delivery Partners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41DB87-2DDC-456B-9360-69ED499B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4850" y="2403476"/>
            <a:ext cx="3722688" cy="251301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sz="3300" dirty="0" err="1"/>
              <a:t>Belina</a:t>
            </a:r>
            <a:endParaRPr lang="en-GB" sz="3300" dirty="0"/>
          </a:p>
          <a:p>
            <a:pPr>
              <a:defRPr/>
            </a:pPr>
            <a:r>
              <a:rPr lang="en-GB" sz="3300" dirty="0" err="1"/>
              <a:t>Elatt</a:t>
            </a:r>
            <a:endParaRPr lang="en-GB" sz="3300" dirty="0"/>
          </a:p>
          <a:p>
            <a:pPr>
              <a:defRPr/>
            </a:pPr>
            <a:r>
              <a:rPr lang="en-GB" sz="3300" dirty="0" err="1"/>
              <a:t>Equi</a:t>
            </a:r>
            <a:r>
              <a:rPr lang="en-GB" sz="3300" dirty="0"/>
              <a:t>-Vision</a:t>
            </a:r>
          </a:p>
          <a:p>
            <a:pPr>
              <a:defRPr/>
            </a:pPr>
            <a:r>
              <a:rPr lang="en-GB" sz="3300" dirty="0"/>
              <a:t>Get Set</a:t>
            </a:r>
          </a:p>
          <a:p>
            <a:pPr>
              <a:defRPr/>
            </a:pPr>
            <a:r>
              <a:rPr lang="en-GB" sz="3300" dirty="0"/>
              <a:t>PDT</a:t>
            </a:r>
          </a:p>
          <a:p>
            <a:pPr>
              <a:defRPr/>
            </a:pPr>
            <a:r>
              <a:rPr lang="en-GB" sz="3300" dirty="0"/>
              <a:t>UPG</a:t>
            </a:r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464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935039"/>
            <a:ext cx="87693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8EEF45-54F5-4259-A69E-34D8D55D0345}"/>
              </a:ext>
            </a:extLst>
          </p:cNvPr>
          <p:cNvSpPr/>
          <p:nvPr/>
        </p:nvSpPr>
        <p:spPr>
          <a:xfrm>
            <a:off x="3978276" y="1731964"/>
            <a:ext cx="5076825" cy="3254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4050" b="1" dirty="0"/>
              <a:t>Sources of Evidence</a:t>
            </a:r>
          </a:p>
          <a:p>
            <a:pPr lvl="1">
              <a:defRPr/>
            </a:pPr>
            <a:r>
              <a:rPr lang="en-GB" sz="3300" dirty="0"/>
              <a:t>- small phone surveys</a:t>
            </a:r>
          </a:p>
          <a:p>
            <a:pPr lvl="1">
              <a:defRPr/>
            </a:pPr>
            <a:r>
              <a:rPr lang="en-GB" sz="3300" dirty="0"/>
              <a:t>- 136 outcome stars</a:t>
            </a:r>
          </a:p>
          <a:p>
            <a:pPr lvl="1">
              <a:defRPr/>
            </a:pPr>
            <a:r>
              <a:rPr lang="en-GB" sz="3300" dirty="0"/>
              <a:t>- small face to face survey</a:t>
            </a:r>
          </a:p>
          <a:p>
            <a:pPr lvl="1">
              <a:defRPr/>
            </a:pPr>
            <a:r>
              <a:rPr lang="en-GB" sz="3300" dirty="0"/>
              <a:t>- in work phone survey</a:t>
            </a:r>
          </a:p>
          <a:p>
            <a:pPr lvl="1">
              <a:defRPr/>
            </a:pPr>
            <a:r>
              <a:rPr lang="en-GB" sz="3300" dirty="0"/>
              <a:t>- exit surveys</a:t>
            </a:r>
          </a:p>
        </p:txBody>
      </p:sp>
    </p:spTree>
    <p:extLst>
      <p:ext uri="{BB962C8B-B14F-4D97-AF65-F5344CB8AC3E}">
        <p14:creationId xmlns:p14="http://schemas.microsoft.com/office/powerpoint/2010/main" val="136839776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935039"/>
            <a:ext cx="87693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 t="18794" r="30421" b="11165"/>
          <a:stretch>
            <a:fillRect/>
          </a:stretch>
        </p:blipFill>
        <p:spPr bwMode="auto">
          <a:xfrm>
            <a:off x="3914775" y="1201739"/>
            <a:ext cx="436245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39111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915989"/>
            <a:ext cx="87693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86AB1-C40E-4801-8826-7CBD25249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6338" y="1511301"/>
            <a:ext cx="7770812" cy="36242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4050" b="1" dirty="0"/>
              <a:t>In depth phone survey- Responses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>16 women</a:t>
            </a:r>
            <a:br>
              <a:rPr lang="en-GB" sz="3000" dirty="0"/>
            </a:br>
            <a:r>
              <a:rPr lang="en-GB" sz="3000" dirty="0"/>
              <a:t>25% said skills had improved a lot</a:t>
            </a:r>
            <a:br>
              <a:rPr lang="en-GB" sz="3000" dirty="0"/>
            </a:br>
            <a:r>
              <a:rPr lang="en-GB" sz="3000" dirty="0"/>
              <a:t>75% appreciated their adviser a lot</a:t>
            </a:r>
            <a:br>
              <a:rPr lang="en-GB" sz="3000" dirty="0"/>
            </a:br>
            <a:r>
              <a:rPr lang="en-GB" sz="3000" dirty="0"/>
              <a:t>'professional but personal'</a:t>
            </a:r>
            <a:br>
              <a:rPr lang="en-GB" sz="3000" dirty="0"/>
            </a:br>
            <a:r>
              <a:rPr lang="en-GB" sz="3000" dirty="0"/>
              <a:t>'comfortable', 'comforting', 'encouraging'</a:t>
            </a:r>
            <a:br>
              <a:rPr lang="en-GB" sz="3000" dirty="0"/>
            </a:br>
            <a:r>
              <a:rPr lang="en-GB" sz="3000" dirty="0"/>
              <a:t>'she offered me humanity when the Job Centre did not’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359448715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946151"/>
            <a:ext cx="87693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86AB1-C40E-4801-8826-7CBD25249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3625" y="1800225"/>
            <a:ext cx="8102600" cy="27813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GB" b="1" dirty="0"/>
              <a:t>In depth phone survey- Issues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>who are you?!</a:t>
            </a:r>
            <a:br>
              <a:rPr lang="en-GB" sz="3000" dirty="0"/>
            </a:br>
            <a:r>
              <a:rPr lang="en-GB" sz="3000" dirty="0"/>
              <a:t>too much entry level provision</a:t>
            </a:r>
            <a:br>
              <a:rPr lang="en-GB" sz="3000" dirty="0"/>
            </a:br>
            <a:r>
              <a:rPr lang="en-GB" sz="3000" dirty="0"/>
              <a:t>insufficient work experience/</a:t>
            </a:r>
            <a:r>
              <a:rPr lang="en-GB" sz="3000" dirty="0" err="1"/>
              <a:t>esp</a:t>
            </a:r>
            <a:r>
              <a:rPr lang="en-GB" sz="3000" dirty="0"/>
              <a:t> for English barriers</a:t>
            </a:r>
            <a:br>
              <a:rPr lang="en-GB" sz="3000" dirty="0"/>
            </a:br>
            <a:r>
              <a:rPr lang="en-GB" sz="3000" dirty="0"/>
              <a:t>help with mental health</a:t>
            </a:r>
            <a:r>
              <a:rPr lang="en-GB" dirty="0"/>
              <a:t/>
            </a:r>
            <a:br>
              <a:rPr lang="en-GB" dirty="0"/>
            </a:b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49022867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Microsoft Excel Chart</vt:lpstr>
      <vt:lpstr>Soft Outcomes/ Wider Outcomes for Participants</vt:lpstr>
      <vt:lpstr>Main Threads</vt:lpstr>
      <vt:lpstr>Paddington Development Trust - PDT</vt:lpstr>
      <vt:lpstr>PowerPoint Presentation</vt:lpstr>
      <vt:lpstr>Delivery Partners</vt:lpstr>
      <vt:lpstr>PowerPoint Presentation</vt:lpstr>
      <vt:lpstr>PowerPoint Presentation</vt:lpstr>
      <vt:lpstr>In depth phone survey- Responses 16 women 25% said skills had improved a lot 75% appreciated their adviser a lot 'professional but personal' 'comfortable', 'comforting', 'encouraging' 'she offered me humanity when the Job Centre did not’</vt:lpstr>
      <vt:lpstr>In depth phone survey- Issues who are you?! too much entry level provision insufficient work experience/esp for English barriers help with mental health </vt:lpstr>
      <vt:lpstr>PowerPoint Presentation</vt:lpstr>
      <vt:lpstr>In work phone survey</vt:lpstr>
      <vt:lpstr>Thank You !</vt:lpstr>
    </vt:vector>
  </TitlesOfParts>
  <Company>Ecorys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Outcomes/ Wider Outcomes for Participants</dc:title>
  <dc:creator>Ecorys UK</dc:creator>
  <cp:lastModifiedBy>Ecorys UK</cp:lastModifiedBy>
  <cp:revision>1</cp:revision>
  <dcterms:created xsi:type="dcterms:W3CDTF">2019-07-30T07:55:24Z</dcterms:created>
  <dcterms:modified xsi:type="dcterms:W3CDTF">2019-07-30T07:55:54Z</dcterms:modified>
</cp:coreProperties>
</file>